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156491"/>
            <a:ext cx="5050753" cy="54501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подготовительной к школе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31" y="1481353"/>
            <a:ext cx="726859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</a:t>
            </a:r>
          </a:p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зарядку становись»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8AC00-489A-4060-9B62-D408FFEF6157}"/>
              </a:ext>
            </a:extLst>
          </p:cNvPr>
          <p:cNvSpPr txBox="1"/>
          <p:nvPr/>
        </p:nvSpPr>
        <p:spPr>
          <a:xfrm>
            <a:off x="6792871" y="534359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Воспитатель</a:t>
            </a:r>
          </a:p>
          <a:p>
            <a:r>
              <a:rPr lang="ru-RU" dirty="0" err="1"/>
              <a:t>Мирхаева</a:t>
            </a:r>
            <a:r>
              <a:rPr lang="ru-RU" dirty="0"/>
              <a:t> Е.Р.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6D21A2-F355-4EFE-9B2F-CC537C9F2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365721" cy="327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45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еделя здоровья. сильные, ловкие, смелые\изображение_viber_2020-05-10_10-17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деревья и кустарники\пластилинография\изображение_viber_2020-04-21_15-0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2666"/>
            <a:ext cx="926303" cy="918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ab5836c3d0b0acb269b01257fd8a29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4496" y="4290016"/>
            <a:ext cx="136231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288826" y="332656"/>
            <a:ext cx="36004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потребуется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Пластилин, стека, салфетка, доска для лепки.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предварительно разогреть.</a:t>
            </a:r>
          </a:p>
        </p:txBody>
      </p:sp>
    </p:spTree>
    <p:extLst>
      <p:ext uri="{BB962C8B-B14F-4D97-AF65-F5344CB8AC3E}">
        <p14:creationId xmlns:p14="http://schemas.microsoft.com/office/powerpoint/2010/main" val="272982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неделя здоровья. сильные, ловкие, смелые\изображение_viber_2020-05-10_10-52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8" y="404664"/>
            <a:ext cx="2711878" cy="294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1\Desktop\неделя здоровья. сильные, ловкие, смелые\изображение_viber_2020-05-10_10-17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2907407" cy="2917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851920" y="548680"/>
            <a:ext cx="4728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Раскатываем голову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Лепим глаза,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рот.</a:t>
            </a:r>
          </a:p>
        </p:txBody>
      </p:sp>
      <p:pic>
        <p:nvPicPr>
          <p:cNvPr id="2052" name="Picture 4" descr="C:\Users\1\Desktop\неделя здоровья. сильные, ловкие, смелые\изображение_viber_2020-05-10_10-17-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6907"/>
            <a:ext cx="2826618" cy="2657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954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780" y="567424"/>
            <a:ext cx="579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приступаем к лепке туловище.</a:t>
            </a:r>
          </a:p>
        </p:txBody>
      </p:sp>
      <p:pic>
        <p:nvPicPr>
          <p:cNvPr id="3074" name="Picture 2" descr="C:\Users\1\Desktop\неделя здоровья. сильные, ловкие, смелые\изображение_viber_2020-05-10_10-17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4" y="1772816"/>
            <a:ext cx="6208365" cy="387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916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557033"/>
            <a:ext cx="3456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лепке ног. Раскатываем пластилин, сгибаем пополам. Лепим обувь.</a:t>
            </a:r>
          </a:p>
        </p:txBody>
      </p:sp>
      <p:pic>
        <p:nvPicPr>
          <p:cNvPr id="4098" name="Picture 2" descr="C:\Users\1\Desktop\неделя здоровья. сильные, ловкие, смелые\изображение_viber_2020-05-10_10-17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6" y="612184"/>
            <a:ext cx="4680520" cy="1670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1\Desktop\неделя здоровья. сильные, ловкие, смелые\изображение_viber_2020-05-10_10-17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" y="2805807"/>
            <a:ext cx="3461403" cy="344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1\Desktop\неделя здоровья. сильные, ловкие, смелые\изображение_viber_2020-05-10_10-17-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78" y="2780928"/>
            <a:ext cx="2941099" cy="349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582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64014"/>
            <a:ext cx="7242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Соединяем голову, туловище и ноги.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соединении деталей приглаживаем.</a:t>
            </a:r>
          </a:p>
        </p:txBody>
      </p:sp>
      <p:pic>
        <p:nvPicPr>
          <p:cNvPr id="5122" name="Picture 2" descr="C:\Users\1\Desktop\неделя здоровья. сильные, ловкие, смелые\изображение_viber_2020-05-10_10-17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2378"/>
            <a:ext cx="3513652" cy="396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1\Desktop\неделя здоровья. сильные, ловкие, смелые\изображение_viber_2020-05-10_10-17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373454" cy="395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202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неделя здоровья. сильные, ловкие, смелые\изображение_viber_2020-05-10_10-17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33" y="321272"/>
            <a:ext cx="2808312" cy="392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1\Desktop\неделя здоровья. сильные, ловкие, смелые\изображение_viber_2020-05-10_10-17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4379"/>
            <a:ext cx="3479256" cy="393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C:\Users\1\Desktop\неделя здоровья. сильные, ловкие, смелые\изображение_viber_2020-05-10_10-17-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923928" cy="2308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3851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018" y="2074495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4383" y="13407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959" y="119675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работе!</a:t>
            </a:r>
          </a:p>
        </p:txBody>
      </p:sp>
    </p:spTree>
    <p:extLst>
      <p:ext uri="{BB962C8B-B14F-4D97-AF65-F5344CB8AC3E}">
        <p14:creationId xmlns:p14="http://schemas.microsoft.com/office/powerpoint/2010/main" val="40344640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87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7</cp:revision>
  <dcterms:created xsi:type="dcterms:W3CDTF">2020-05-10T01:13:37Z</dcterms:created>
  <dcterms:modified xsi:type="dcterms:W3CDTF">2020-05-15T00:18:37Z</dcterms:modified>
</cp:coreProperties>
</file>